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79" r:id="rId5"/>
    <p:sldId id="299" r:id="rId6"/>
    <p:sldId id="300" r:id="rId7"/>
    <p:sldId id="27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922804"/>
            <a:ext cx="11288683" cy="4669189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8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 </a:t>
            </a:r>
            <a:r>
              <a:rPr lang="en-US" sz="28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</a:t>
            </a:r>
          </a:p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15,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2:00 p.m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Peter Fischer 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Bill Weber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32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32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85257"/>
            <a:ext cx="10363826" cy="468390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to Order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 for March 9,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of Drinking Water, Dr. Peter Calow, University of Minnesota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Watershed Protection – Upper Mississippi, Dan Steward and Megan Lennon, BWSR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Salt Symposium, Sue Nissen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 –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Plan, Bill Status, Subcommittee Priorities and Meetings, </a:t>
            </a: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Jim Stark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of Drinking Water Report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University of Minnesota and Minnesota Department of Health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Humphrey School and Water Resources Center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 Peter Calow, Humphrey School of Public Affairs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703460" cy="34241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Watershed Protection Tools – Upper Mississippi River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Dan Steward and Megan Lennon, BWSR</a:t>
            </a:r>
            <a:endParaRPr lang="en-US" sz="3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38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93720"/>
            <a:ext cx="10363826" cy="42899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Salt Symposium, Sue Nissen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52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93720"/>
            <a:ext cx="10363826" cy="42899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Strategic Plan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Status of 2020 Legislation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Subcommittee Priorities, Plans, and Meetings</a:t>
            </a:r>
            <a:endParaRPr lang="en-US" sz="36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760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adjourn</a:t>
            </a:r>
            <a:endParaRPr lang="en-US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421</TotalTime>
  <Words>161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Courier New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Presentation</vt:lpstr>
      <vt:lpstr>Discussion</vt:lpstr>
      <vt:lpstr>Announcement</vt:lpstr>
      <vt:lpstr>Director’s Report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53</cp:revision>
  <dcterms:created xsi:type="dcterms:W3CDTF">2018-09-20T15:49:42Z</dcterms:created>
  <dcterms:modified xsi:type="dcterms:W3CDTF">2020-07-01T13:50:27Z</dcterms:modified>
</cp:coreProperties>
</file>